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60" r:id="rId15"/>
    <p:sldId id="261" r:id="rId16"/>
    <p:sldId id="262" r:id="rId17"/>
    <p:sldId id="263" r:id="rId18"/>
    <p:sldId id="264" r:id="rId19"/>
    <p:sldId id="265" r:id="rId20"/>
    <p:sldId id="285" r:id="rId21"/>
    <p:sldId id="286" r:id="rId22"/>
    <p:sldId id="266" r:id="rId23"/>
    <p:sldId id="267" r:id="rId24"/>
    <p:sldId id="268" r:id="rId25"/>
    <p:sldId id="269" r:id="rId26"/>
    <p:sldId id="271" r:id="rId27"/>
    <p:sldId id="270" r:id="rId28"/>
    <p:sldId id="272" r:id="rId29"/>
    <p:sldId id="284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AFF-48EA-45F9-9EF9-FB7777A5EA4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85A-BC89-4830-B209-A39073E97D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AFF-48EA-45F9-9EF9-FB7777A5EA4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85A-BC89-4830-B209-A39073E97D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AFF-48EA-45F9-9EF9-FB7777A5EA4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85A-BC89-4830-B209-A39073E97D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AFF-48EA-45F9-9EF9-FB7777A5EA4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85A-BC89-4830-B209-A39073E97D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AFF-48EA-45F9-9EF9-FB7777A5EA4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85A-BC89-4830-B209-A39073E97D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AFF-48EA-45F9-9EF9-FB7777A5EA4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85A-BC89-4830-B209-A39073E97D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AFF-48EA-45F9-9EF9-FB7777A5EA4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85A-BC89-4830-B209-A39073E97D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AFF-48EA-45F9-9EF9-FB7777A5EA4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85A-BC89-4830-B209-A39073E97D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AFF-48EA-45F9-9EF9-FB7777A5EA4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85A-BC89-4830-B209-A39073E97D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AFF-48EA-45F9-9EF9-FB7777A5EA4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85A-BC89-4830-B209-A39073E97D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AFF-48EA-45F9-9EF9-FB7777A5EA4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5E085A-BC89-4830-B209-A39073E97D1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6A8AFF-48EA-45F9-9EF9-FB7777A5EA4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5E085A-BC89-4830-B209-A39073E97D1B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846640" cy="2160239"/>
          </a:xfrm>
        </p:spPr>
        <p:txBody>
          <a:bodyPr/>
          <a:lstStyle/>
          <a:p>
            <a:pPr algn="ctr"/>
            <a:r>
              <a:rPr lang="pl-PL" dirty="0" smtClean="0"/>
              <a:t>15-ste urodziny </a:t>
            </a:r>
            <a:br>
              <a:rPr lang="pl-PL" dirty="0" smtClean="0"/>
            </a:br>
            <a:r>
              <a:rPr lang="pl-PL" dirty="0" smtClean="0"/>
              <a:t>Stowarzyszenia SOCIUS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7704" y="3228536"/>
            <a:ext cx="5256584" cy="164062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7" name="Picture 3" descr="C:\Users\DGruszczynska\Desktop\DSC_6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5256584" cy="3222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271864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Od 22.02.2006 roku zmienia się zarząd Stowarzyszenia SOCIUS, funkcję prezesa obejmuje Pani Danuta </a:t>
            </a:r>
            <a:r>
              <a:rPr lang="pl-PL" sz="3200" dirty="0" err="1" smtClean="0"/>
              <a:t>Reginia</a:t>
            </a:r>
            <a:r>
              <a:rPr lang="pl-PL" sz="3200" dirty="0" smtClean="0"/>
              <a:t>, wiceprezesem nadal jest Pan Sebastian Nowak,                               a skarbnikiem Pani Bożena </a:t>
            </a:r>
            <a:r>
              <a:rPr lang="pl-PL" sz="3200" dirty="0" err="1" smtClean="0"/>
              <a:t>Brokmann</a:t>
            </a:r>
            <a:r>
              <a:rPr lang="pl-PL" sz="3200" dirty="0" smtClean="0"/>
              <a:t>.</a:t>
            </a:r>
          </a:p>
          <a:p>
            <a:pPr algn="ctr"/>
            <a:r>
              <a:rPr lang="pl-PL" sz="3200" dirty="0" smtClean="0"/>
              <a:t>W dniu 28.03.2008 roku                                      prezes Pani Danuta </a:t>
            </a:r>
            <a:r>
              <a:rPr lang="pl-PL" sz="3200" dirty="0" err="1" smtClean="0"/>
              <a:t>Reginia</a:t>
            </a:r>
            <a:r>
              <a:rPr lang="pl-PL" sz="3200" dirty="0" smtClean="0"/>
              <a:t>                                     składa rezygnację z pełnienia funkcji.                Zarząd Stowarzyszenia jednogłośnie powierza funkcję prezesa Pani Iwonie Fudała.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 algn="ctr"/>
            <a:r>
              <a:rPr lang="pl-PL" sz="3200" dirty="0" smtClean="0"/>
              <a:t>Od 1 stycznia 2010 roku                                   Zarząd Stowarzyszenia tworzą:                            Ewa </a:t>
            </a:r>
            <a:r>
              <a:rPr lang="pl-PL" sz="3200" dirty="0" err="1" smtClean="0"/>
              <a:t>Kubiś</a:t>
            </a:r>
            <a:r>
              <a:rPr lang="pl-PL" sz="3200" dirty="0" smtClean="0"/>
              <a:t> – prezes,                             Sebastian Nowak – wiceprezes,                         Alicja Zielińska – sekretarz,                                    Ewa Roszak- skarbnik.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2403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3200" dirty="0" smtClean="0"/>
              <a:t>Od 20 stycznia 2015 roku                                 Zarząd Stowarzyszenia tworzą:</a:t>
            </a:r>
          </a:p>
          <a:p>
            <a:pPr algn="ctr">
              <a:buNone/>
            </a:pPr>
            <a:r>
              <a:rPr lang="pl-PL" sz="3200" dirty="0" smtClean="0"/>
              <a:t>Dominika Gruszczyńska – prezes,                     Angelika Nowak - wiceprezes,                             Ewa Roszak – skarbnik,                                Katarzyna Kasperczak – sekretarz,</a:t>
            </a:r>
          </a:p>
          <a:p>
            <a:pPr algn="ctr">
              <a:buNone/>
            </a:pPr>
            <a:r>
              <a:rPr lang="pl-PL" sz="3200" dirty="0" smtClean="0"/>
              <a:t>Aldona Kuchnowska – członek.</a:t>
            </a:r>
          </a:p>
          <a:p>
            <a:endParaRPr lang="pl-PL" dirty="0"/>
          </a:p>
        </p:txBody>
      </p:sp>
      <p:pic>
        <p:nvPicPr>
          <p:cNvPr id="2050" name="Picture 2" descr="C:\Users\DGruszczynska\Desktop\DSC_6089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77072"/>
            <a:ext cx="273630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Od 06 marca 2017 roku                                              Zarząd Stowarzyszenia tworzą:</a:t>
            </a:r>
          </a:p>
          <a:p>
            <a:pPr algn="ctr">
              <a:buNone/>
            </a:pPr>
            <a:r>
              <a:rPr lang="pl-PL" sz="3200" dirty="0" smtClean="0"/>
              <a:t>Dominika Gruszczyńska – prezes </a:t>
            </a:r>
            <a:br>
              <a:rPr lang="pl-PL" sz="3200" dirty="0" smtClean="0"/>
            </a:br>
            <a:r>
              <a:rPr lang="pl-PL" sz="3200" dirty="0" smtClean="0"/>
              <a:t>Alicja Zielińska – wiceprezes                                    Ewa Roszak – skarbnik, księgowa  </a:t>
            </a:r>
            <a:br>
              <a:rPr lang="pl-PL" sz="3200" dirty="0" smtClean="0"/>
            </a:br>
            <a:r>
              <a:rPr lang="pl-PL" sz="3200" dirty="0" smtClean="0"/>
              <a:t>Katarzyna Kasperczak – sekretarz </a:t>
            </a:r>
            <a:br>
              <a:rPr lang="pl-PL" sz="3200" dirty="0" smtClean="0"/>
            </a:br>
            <a:r>
              <a:rPr lang="pl-PL" sz="3200" dirty="0" smtClean="0"/>
              <a:t>Ewa </a:t>
            </a:r>
            <a:r>
              <a:rPr lang="pl-PL" sz="3200" dirty="0" err="1" smtClean="0"/>
              <a:t>Kubiś</a:t>
            </a:r>
            <a:r>
              <a:rPr lang="pl-PL" sz="3200" dirty="0" smtClean="0"/>
              <a:t> – członek                                   Agnieszka Kluczyńska – członek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Realizowane projekty – </a:t>
            </a:r>
            <a:br>
              <a:rPr lang="pl-PL" sz="3600" dirty="0" smtClean="0"/>
            </a:br>
            <a:r>
              <a:rPr lang="pl-PL" sz="3600" dirty="0" smtClean="0"/>
              <a:t>spotkania wigilijno-noworoczne dla seniorów</a:t>
            </a:r>
            <a:endParaRPr lang="pl-PL" sz="3600" dirty="0"/>
          </a:p>
        </p:txBody>
      </p:sp>
      <p:pic>
        <p:nvPicPr>
          <p:cNvPr id="2050" name="Picture 2" descr="C:\Users\DGruszczynska\Desktop\P1120103-150x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653136"/>
            <a:ext cx="2664296" cy="2016224"/>
          </a:xfrm>
          <a:prstGeom prst="rect">
            <a:avLst/>
          </a:prstGeom>
          <a:noFill/>
        </p:spPr>
      </p:pic>
      <p:pic>
        <p:nvPicPr>
          <p:cNvPr id="2052" name="Picture 4" descr="C:\Users\DGruszczynska\Desktop\DSC00124-300x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3880671" cy="2160240"/>
          </a:xfrm>
          <a:prstGeom prst="rect">
            <a:avLst/>
          </a:prstGeom>
          <a:noFill/>
        </p:spPr>
      </p:pic>
      <p:pic>
        <p:nvPicPr>
          <p:cNvPr id="2053" name="Picture 5" descr="C:\Users\DGruszczynska\Desktop\WP_20180110_12_08_06_Pro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852936"/>
            <a:ext cx="374441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8012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Realizowane projekty – </a:t>
            </a:r>
            <a:br>
              <a:rPr lang="pl-PL" sz="3200" dirty="0" smtClean="0"/>
            </a:br>
            <a:r>
              <a:rPr lang="pl-PL" sz="3200" dirty="0" smtClean="0"/>
              <a:t>spotkania wigilijno-noworoczne dla seniorów</a:t>
            </a:r>
            <a:endParaRPr lang="pl-PL" sz="3200" dirty="0"/>
          </a:p>
        </p:txBody>
      </p:sp>
      <p:pic>
        <p:nvPicPr>
          <p:cNvPr id="3074" name="Picture 2" descr="C:\Users\DGruszczynska\Desktop\DSC08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4008007" cy="3006005"/>
          </a:xfrm>
          <a:prstGeom prst="rect">
            <a:avLst/>
          </a:prstGeom>
          <a:noFill/>
        </p:spPr>
      </p:pic>
      <p:pic>
        <p:nvPicPr>
          <p:cNvPr id="3075" name="Picture 3" descr="C:\Users\DGruszczynska\Desktop\DSC08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408045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Realizowane projekty – Pokonać siebie rok 2013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Projekt „Pokonać Siebie” pokonał nie tylko stereotypowe myślenie o niepełnosprawności ale przez swoją innowacyjność również 6 samorządów ubiegających się o główną nagrodę w konkursie „Wielkopolska otwarta dla Niepełnosprawnych”.</a:t>
            </a:r>
            <a:endParaRPr lang="pl-PL" sz="2400" dirty="0"/>
          </a:p>
        </p:txBody>
      </p:sp>
      <p:pic>
        <p:nvPicPr>
          <p:cNvPr id="4099" name="Picture 3" descr="C:\Users\DGruszczynska\Desktop\DSCN2059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645024"/>
            <a:ext cx="2880320" cy="2669565"/>
          </a:xfrm>
          <a:prstGeom prst="rect">
            <a:avLst/>
          </a:prstGeom>
          <a:noFill/>
        </p:spPr>
      </p:pic>
      <p:pic>
        <p:nvPicPr>
          <p:cNvPr id="4100" name="Picture 4" descr="C:\Users\DGruszczynska\Desktop\DSCN2042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Realizowane projekty – Teraz Strzelce rok 2014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Celem projektu było podjęcie aktywności społecznej oraz nabycie i/lub podniesienie umiejętności dotyczących mobilizowania do podejmowania działań w środowisku lokalnym ze szczególnym uwzględnieniem roli animatora i lidera  a także nabycie wiedzy z zakresu diagnozowania zasobów i potrzeb tego środowiska.</a:t>
            </a:r>
            <a:endParaRPr lang="pl-PL" sz="2000" dirty="0"/>
          </a:p>
        </p:txBody>
      </p:sp>
      <p:pic>
        <p:nvPicPr>
          <p:cNvPr id="5122" name="Picture 2" descr="C:\Users\DGruszczynska\Desktop\P1020255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1" y="3284984"/>
            <a:ext cx="3049521" cy="2287141"/>
          </a:xfrm>
          <a:prstGeom prst="rect">
            <a:avLst/>
          </a:prstGeom>
          <a:noFill/>
        </p:spPr>
      </p:pic>
      <p:pic>
        <p:nvPicPr>
          <p:cNvPr id="5123" name="Picture 3" descr="C:\Users\DGruszczynska\Desktop\DSC_3407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2808312" cy="2322259"/>
          </a:xfrm>
          <a:prstGeom prst="rect">
            <a:avLst/>
          </a:prstGeom>
          <a:noFill/>
        </p:spPr>
      </p:pic>
      <p:pic>
        <p:nvPicPr>
          <p:cNvPr id="5124" name="Picture 4" descr="C:\Users\DGruszczynska\Desktop\DSC_3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6286" y="4293096"/>
            <a:ext cx="2687387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4807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Realizowane projekty – Błękitne wakacje rok 2015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„Błękitne wakacje” to projekt, którego głównym celem jest zwiększenie udziału dzieci z orzeczoną niepełnosprawnością intelektualną w lokalnie organizowanych formach wypoczynku letniego oraz budowanie więzi rówieśniczych i szacunku dla drugiego człowieka. </a:t>
            </a:r>
            <a:endParaRPr lang="pl-PL" sz="2000" dirty="0"/>
          </a:p>
        </p:txBody>
      </p:sp>
      <p:pic>
        <p:nvPicPr>
          <p:cNvPr id="6147" name="Picture 3" descr="C:\Users\DGruszczynska\Desktop\P1020696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24944"/>
            <a:ext cx="3672408" cy="2736304"/>
          </a:xfrm>
          <a:prstGeom prst="rect">
            <a:avLst/>
          </a:prstGeom>
          <a:noFill/>
        </p:spPr>
      </p:pic>
      <p:pic>
        <p:nvPicPr>
          <p:cNvPr id="6148" name="Picture 4" descr="C:\Users\DGruszczynska\Desktop\P1020691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3096344" cy="2064229"/>
          </a:xfrm>
          <a:prstGeom prst="rect">
            <a:avLst/>
          </a:prstGeom>
          <a:noFill/>
        </p:spPr>
      </p:pic>
      <p:pic>
        <p:nvPicPr>
          <p:cNvPr id="6149" name="Picture 5" descr="C:\Users\DGruszczynska\Desktop\P7150361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9726" y="4581128"/>
            <a:ext cx="2832314" cy="2124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Realizowane projekty – </a:t>
            </a:r>
            <a:br>
              <a:rPr lang="pl-PL" sz="3200" dirty="0" smtClean="0"/>
            </a:br>
            <a:r>
              <a:rPr lang="pl-PL" sz="3200" dirty="0" smtClean="0"/>
              <a:t>W dawnym stylu PRL-u rok 2017</a:t>
            </a:r>
            <a:endParaRPr lang="pl-PL" sz="3200" dirty="0"/>
          </a:p>
        </p:txBody>
      </p:sp>
      <p:pic>
        <p:nvPicPr>
          <p:cNvPr id="7170" name="Picture 2" descr="C:\Users\DGruszczynska\Desktop\DSC_0926-300x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4082347" cy="2304256"/>
          </a:xfrm>
          <a:prstGeom prst="rect">
            <a:avLst/>
          </a:prstGeom>
          <a:noFill/>
        </p:spPr>
      </p:pic>
      <p:pic>
        <p:nvPicPr>
          <p:cNvPr id="7171" name="Picture 3" descr="C:\Users\DGruszczynska\Desktop\DSC_0609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3600400" cy="2304256"/>
          </a:xfrm>
          <a:prstGeom prst="rect">
            <a:avLst/>
          </a:prstGeom>
          <a:noFill/>
        </p:spPr>
      </p:pic>
      <p:pic>
        <p:nvPicPr>
          <p:cNvPr id="7172" name="Picture 4" descr="C:\Users\DGruszczynska\Desktop\plakat-wersj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221088"/>
            <a:ext cx="4207282" cy="2376264"/>
          </a:xfrm>
          <a:prstGeom prst="rect">
            <a:avLst/>
          </a:prstGeom>
          <a:noFill/>
        </p:spPr>
      </p:pic>
      <p:pic>
        <p:nvPicPr>
          <p:cNvPr id="7173" name="Picture 5" descr="C:\Users\DGruszczynska\Desktop\DSC_1006-300x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72816"/>
            <a:ext cx="360040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170954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Celem Stowarzyszenia SOCIUS jest podejmowanie działań na rzecz rozwoju mieszkańców                     i gminy Chodzież poprzez nieodpłatną działalność pożytku publicznego</a:t>
            </a:r>
            <a:endParaRPr lang="pl-P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3789040"/>
            <a:ext cx="394981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Plebiscyt „Wspaniali”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456384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Celem plebiscytu Naszego Tygodnika Chodzieskiego, którego współorganizatorami są Starostwo Powiatowe w Chodzieży, Chodzieski Dom Kultury i Telewizja Kablowa </a:t>
            </a:r>
            <a:r>
              <a:rPr lang="pl-PL" sz="3200" dirty="0" err="1" smtClean="0"/>
              <a:t>Antserwis</a:t>
            </a:r>
            <a:r>
              <a:rPr lang="pl-PL" sz="3200" dirty="0" smtClean="0"/>
              <a:t>, jest promocja osób, firm, organizacji powiatu chodzieskiego, które osiągnęły sukces                         w zakresie swojej działalności.</a:t>
            </a:r>
          </a:p>
          <a:p>
            <a:pPr>
              <a:buNone/>
            </a:pP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Plebiscyt „Wspaniali”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088232"/>
          </a:xfrm>
        </p:spPr>
        <p:txBody>
          <a:bodyPr/>
          <a:lstStyle/>
          <a:p>
            <a:pPr algn="ctr"/>
            <a:r>
              <a:rPr lang="pl-PL" sz="2800" dirty="0" smtClean="0"/>
              <a:t>Stowarzyszenie SOCIUS decyzją powołanej przez starostę chodzieskiego kapituły konkursowej zostało laureatem „Super Piątki” w kategorii działalność społeczna Plebiscytu Wspaniali 2014. </a:t>
            </a:r>
          </a:p>
          <a:p>
            <a:endParaRPr lang="pl-PL" dirty="0"/>
          </a:p>
        </p:txBody>
      </p:sp>
      <p:pic>
        <p:nvPicPr>
          <p:cNvPr id="6146" name="Picture 2" descr="C:\Users\DGruszczynska\Desktop\10917141_794612423964882_3461011250373672358_o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73016"/>
            <a:ext cx="2664296" cy="2664296"/>
          </a:xfrm>
          <a:prstGeom prst="rect">
            <a:avLst/>
          </a:prstGeom>
          <a:noFill/>
        </p:spPr>
      </p:pic>
      <p:pic>
        <p:nvPicPr>
          <p:cNvPr id="5" name="Picture 2" descr="C:\Users\DGruszczynska\Desktop\P1020607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2880320" cy="2658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Wspomnień czar – 5-te urodziny</a:t>
            </a:r>
            <a:endParaRPr lang="pl-PL" sz="3600" dirty="0"/>
          </a:p>
        </p:txBody>
      </p:sp>
      <p:pic>
        <p:nvPicPr>
          <p:cNvPr id="8194" name="Picture 2" descr="C:\Users\DGruszczynska\Desktop\DSC01011-300x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3312368" cy="2376264"/>
          </a:xfrm>
          <a:prstGeom prst="rect">
            <a:avLst/>
          </a:prstGeom>
          <a:noFill/>
        </p:spPr>
      </p:pic>
      <p:pic>
        <p:nvPicPr>
          <p:cNvPr id="8195" name="Picture 3" descr="C:\Users\DGruszczynska\Desktop\DSC01015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49080"/>
            <a:ext cx="3312368" cy="2376264"/>
          </a:xfrm>
          <a:prstGeom prst="rect">
            <a:avLst/>
          </a:prstGeom>
          <a:noFill/>
        </p:spPr>
      </p:pic>
      <p:pic>
        <p:nvPicPr>
          <p:cNvPr id="8196" name="Picture 4" descr="C:\Users\DGruszczynska\Desktop\DSC01049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628800"/>
            <a:ext cx="3456384" cy="2376264"/>
          </a:xfrm>
          <a:prstGeom prst="rect">
            <a:avLst/>
          </a:prstGeom>
          <a:noFill/>
        </p:spPr>
      </p:pic>
      <p:pic>
        <p:nvPicPr>
          <p:cNvPr id="8197" name="Picture 5" descr="C:\Users\DGruszczynska\Desktop\DSC01019-300x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149080"/>
            <a:ext cx="3456384" cy="243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704088"/>
            <a:ext cx="8075240" cy="492664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Wspomnień czar – 10-te urodziny</a:t>
            </a:r>
            <a:endParaRPr lang="pl-PL" sz="3200" dirty="0"/>
          </a:p>
        </p:txBody>
      </p:sp>
      <p:pic>
        <p:nvPicPr>
          <p:cNvPr id="9218" name="Picture 2" descr="C:\Users\DGruszczynska\Desktop\P1040080-300x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933056"/>
            <a:ext cx="5040560" cy="2700300"/>
          </a:xfrm>
          <a:prstGeom prst="rect">
            <a:avLst/>
          </a:prstGeom>
          <a:noFill/>
        </p:spPr>
      </p:pic>
      <p:pic>
        <p:nvPicPr>
          <p:cNvPr id="9219" name="Picture 3" descr="C:\Users\DGruszczynska\Desktop\P1040104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58770"/>
            <a:ext cx="3505572" cy="2413155"/>
          </a:xfrm>
          <a:prstGeom prst="rect">
            <a:avLst/>
          </a:prstGeom>
          <a:noFill/>
        </p:spPr>
      </p:pic>
      <p:pic>
        <p:nvPicPr>
          <p:cNvPr id="9220" name="Picture 4" descr="C:\Users\DGruszczynska\Desktop\P1040108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77660"/>
            <a:ext cx="3384376" cy="2322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704088"/>
            <a:ext cx="8003232" cy="924712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Wspomnień czar – </a:t>
            </a:r>
            <a:br>
              <a:rPr lang="pl-PL" sz="3200" dirty="0" smtClean="0"/>
            </a:br>
            <a:r>
              <a:rPr lang="pl-PL" sz="3200" dirty="0" smtClean="0"/>
              <a:t>Wielkopolska Akademia Aktywności Lokalnej </a:t>
            </a:r>
            <a:endParaRPr lang="pl-PL" sz="3200" dirty="0"/>
          </a:p>
        </p:txBody>
      </p:sp>
      <p:pic>
        <p:nvPicPr>
          <p:cNvPr id="10245" name="Picture 5" descr="C:\Users\DGruszczynska\Desktop\DSC04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744416" cy="2808312"/>
          </a:xfrm>
          <a:prstGeom prst="rect">
            <a:avLst/>
          </a:prstGeom>
          <a:noFill/>
        </p:spPr>
      </p:pic>
      <p:pic>
        <p:nvPicPr>
          <p:cNvPr id="10246" name="Picture 6" descr="C:\Users\DGruszczynska\Desktop\DSC04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933056"/>
            <a:ext cx="3600400" cy="2700300"/>
          </a:xfrm>
          <a:prstGeom prst="rect">
            <a:avLst/>
          </a:prstGeom>
          <a:noFill/>
        </p:spPr>
      </p:pic>
      <p:pic>
        <p:nvPicPr>
          <p:cNvPr id="10247" name="Picture 7" descr="C:\Users\DGruszczynska\Desktop\DSC04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7997" y="1988840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Wspomnień czar – Jestem, czuję, zmieniam świat! – kolonia w Stroniu Śląskim </a:t>
            </a:r>
            <a:endParaRPr lang="pl-PL" sz="3200" dirty="0"/>
          </a:p>
        </p:txBody>
      </p:sp>
      <p:pic>
        <p:nvPicPr>
          <p:cNvPr id="11267" name="Picture 3" descr="C:\Users\DGruszczynska\Desktop\20130819_114740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3840427" cy="2880320"/>
          </a:xfrm>
          <a:prstGeom prst="rect">
            <a:avLst/>
          </a:prstGeom>
          <a:noFill/>
        </p:spPr>
      </p:pic>
      <p:pic>
        <p:nvPicPr>
          <p:cNvPr id="11268" name="Picture 4" descr="C:\Users\DGruszczynska\Desktop\20130822_120121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360373" cy="2520280"/>
          </a:xfrm>
          <a:prstGeom prst="rect">
            <a:avLst/>
          </a:prstGeom>
          <a:noFill/>
        </p:spPr>
      </p:pic>
      <p:pic>
        <p:nvPicPr>
          <p:cNvPr id="11269" name="Picture 5" descr="C:\Users\DGruszczynska\Desktop\20130819_162851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779658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Wspomnień czar – Wycieczka na Gontyniec</a:t>
            </a:r>
            <a:br>
              <a:rPr lang="pl-PL" sz="3200" dirty="0" smtClean="0"/>
            </a:br>
            <a:endParaRPr lang="pl-PL" sz="3200" dirty="0"/>
          </a:p>
        </p:txBody>
      </p:sp>
      <p:pic>
        <p:nvPicPr>
          <p:cNvPr id="1026" name="Picture 2" descr="C:\Users\DGruszczynska\Desktop\IMG_4126-300x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4776531" cy="3672408"/>
          </a:xfrm>
          <a:prstGeom prst="rect">
            <a:avLst/>
          </a:prstGeom>
          <a:noFill/>
        </p:spPr>
      </p:pic>
      <p:pic>
        <p:nvPicPr>
          <p:cNvPr id="1027" name="Picture 3" descr="C:\Users\DGruszczynska\Desktop\IMG_4156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21088"/>
            <a:ext cx="3312368" cy="2484276"/>
          </a:xfrm>
          <a:prstGeom prst="rect">
            <a:avLst/>
          </a:prstGeom>
          <a:noFill/>
        </p:spPr>
      </p:pic>
      <p:pic>
        <p:nvPicPr>
          <p:cNvPr id="1028" name="Picture 4" descr="C:\Users\DGruszczynska\Desktop\IMG_4166-150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Wspomnień czar – Akcja charytatywna dla Oskara</a:t>
            </a:r>
            <a:endParaRPr lang="pl-PL" sz="3200" dirty="0"/>
          </a:p>
        </p:txBody>
      </p:sp>
      <p:pic>
        <p:nvPicPr>
          <p:cNvPr id="12290" name="Picture 2" descr="C:\Users\DGruszczynska\Desktop\WP_20180421_10_40_42_Pro-300x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40768"/>
            <a:ext cx="4608512" cy="3456384"/>
          </a:xfrm>
          <a:prstGeom prst="rect">
            <a:avLst/>
          </a:prstGeom>
          <a:noFill/>
        </p:spPr>
      </p:pic>
      <p:pic>
        <p:nvPicPr>
          <p:cNvPr id="12291" name="Picture 3" descr="C:\Users\DGruszczynska\Desktop\WP_20180421_11_18_18_Pro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74232"/>
            <a:ext cx="3312368" cy="2484276"/>
          </a:xfrm>
          <a:prstGeom prst="rect">
            <a:avLst/>
          </a:prstGeom>
          <a:noFill/>
        </p:spPr>
      </p:pic>
      <p:pic>
        <p:nvPicPr>
          <p:cNvPr id="12292" name="Picture 4" descr="C:\Users\DGruszczynska\Desktop\WP_20180421_11_57_36_Pro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7301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Wspomnień czar – Dożynki 2017r.</a:t>
            </a:r>
            <a:endParaRPr lang="pl-PL" sz="3200" dirty="0"/>
          </a:p>
        </p:txBody>
      </p:sp>
      <p:pic>
        <p:nvPicPr>
          <p:cNvPr id="2051" name="Picture 3" descr="C:\Users\DGruszczynska\Desktop\DSC_1755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628800"/>
            <a:ext cx="2736304" cy="2736304"/>
          </a:xfrm>
          <a:prstGeom prst="rect">
            <a:avLst/>
          </a:prstGeom>
          <a:noFill/>
        </p:spPr>
      </p:pic>
      <p:pic>
        <p:nvPicPr>
          <p:cNvPr id="2052" name="Picture 4" descr="C:\Users\DGruszczynska\Desktop\20170826_154513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501008"/>
            <a:ext cx="3168352" cy="3168352"/>
          </a:xfrm>
          <a:prstGeom prst="rect">
            <a:avLst/>
          </a:prstGeom>
          <a:noFill/>
        </p:spPr>
      </p:pic>
      <p:pic>
        <p:nvPicPr>
          <p:cNvPr id="2053" name="Picture 5" descr="C:\Users\DGruszczynska\Desktop\DSC_1753-150x15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4581128"/>
            <a:ext cx="7854696" cy="1224136"/>
          </a:xfrm>
        </p:spPr>
        <p:txBody>
          <a:bodyPr>
            <a:noAutofit/>
          </a:bodyPr>
          <a:lstStyle/>
          <a:p>
            <a:pPr algn="ctr"/>
            <a:r>
              <a:rPr lang="pl-PL" sz="32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Najważniejszy w każdym działaniu                          jest </a:t>
            </a:r>
            <a:r>
              <a:rPr lang="pl-PL" sz="32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początek</a:t>
            </a:r>
            <a:endParaRPr lang="pl-PL" sz="32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pl-PL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Platon</a:t>
            </a:r>
            <a:endParaRPr lang="pl-PL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9" name="Picture 3" descr="D:\Pulpit\DZIAŁALNOŚĆ SPOŁECZNA\Patrycja Dolna\DSC_608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918450" cy="269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algn="ctr"/>
            <a:r>
              <a:rPr lang="pl-PL" sz="3200" dirty="0" smtClean="0"/>
              <a:t>Inicjatorami założenia organizacji pozarządowej w Gminie Chodzież byli pracownicy Gminnego Ośrodka Pomocy Społecznej w Chodzieży.                                          To już parę lat, ale najbardziej w tamtym czasie zaangażowana w powstanie organizacji  była z pewnością                            Alicja Zielińska – Kierownik GOPS.                  Grupa założycieli liczyła 18 osób.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24.11.2003 roku odbyło się pierwsze spotkanie założycieli Stowarzyszenia.                             W spotkaniu tym uczestniczyło 16 osób popierających inicjatywę powstania organizacji. Spotkaniu przewodniczyła                Pani Alicja Zielińska – kierownik Gminnego Ośrodka Pomocy Społecznej w Chodzieży. Omówiono główne cele organizacji, która miała powstać, zebrani zastanawiali się także nad jej nazwą.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168352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21 lutego 2004 roku odbyło się zebranie  założycielskie członków  Stowarzyszenia. Od 21 lutego 2004 roku Stowarzyszenie nosi nazwę  SOCIUS, a logo to znak graficzny                w kształcie konturu Gminy Chodzież                     z zaznaczonymi postaciami.</a:t>
            </a:r>
            <a:endParaRPr lang="pl-PL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149080"/>
            <a:ext cx="394981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Na zebraniu podjęte zostały stosowne uchwały niezbędne do rejestracji w KRS.                                  Wybrano 4 osobowy Komitet Założycielski w składzie:                                                        Lucyna </a:t>
            </a:r>
            <a:r>
              <a:rPr lang="pl-PL" sz="3200" dirty="0" err="1" smtClean="0"/>
              <a:t>Alagierska</a:t>
            </a:r>
            <a:r>
              <a:rPr lang="pl-PL" sz="3200" dirty="0" smtClean="0"/>
              <a:t>, Alicja Zielińska,                                                               Ewa </a:t>
            </a:r>
            <a:r>
              <a:rPr lang="pl-PL" sz="3200" dirty="0" err="1" smtClean="0"/>
              <a:t>Kubiś</a:t>
            </a:r>
            <a:r>
              <a:rPr lang="pl-PL" sz="3200" dirty="0" smtClean="0"/>
              <a:t>, Dariusz Pytel.                                                                Prezesem Stowarzyszenia SOCIUS                   została Alicja Zielińska,                        wiceprezesem Sebastian Nowak,                              a skarbnikiem Bożena </a:t>
            </a:r>
            <a:r>
              <a:rPr lang="pl-PL" sz="3200" dirty="0" err="1" smtClean="0"/>
              <a:t>Brokmann</a:t>
            </a:r>
            <a:r>
              <a:rPr lang="pl-PL" sz="3200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subTitle" idx="1"/>
          </p:nvPr>
        </p:nvSpPr>
        <p:spPr>
          <a:xfrm>
            <a:off x="533400" y="1412776"/>
            <a:ext cx="7854696" cy="4680520"/>
          </a:xfrm>
        </p:spPr>
        <p:txBody>
          <a:bodyPr>
            <a:normAutofit/>
          </a:bodyPr>
          <a:lstStyle/>
          <a:p>
            <a:pPr algn="ctr"/>
            <a:r>
              <a:rPr lang="pl-PL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16.04.2004 roku                                          Sąd Rejonowy w Poznaniu                        XXII Wydział Gospodarczy KRS wydał postanowienie o dokonaniu wpisu Stowarzyszenia SOCIUS                      do rejestru stowarzyszeń.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2952328"/>
          </a:xfrm>
        </p:spPr>
        <p:txBody>
          <a:bodyPr/>
          <a:lstStyle/>
          <a:p>
            <a:pPr algn="ctr"/>
            <a:r>
              <a:rPr lang="pl-PL" dirty="0" smtClean="0"/>
              <a:t>Pierwszą dużą imprezą jaką zorganizowało Stowarzyszenie SOCIUS był Piknik z Grzymalitami, który odbył się na boisku w Nietuszkowie w dniu 25.09.2004 roku.  Było to duże przedsięwzięcie rekreacyjno- historyczne adresowane do uczniów szkół z terenu naszej gminy. Impreza zyskała sporo ciepłych słów wśród uczestników i lokalnej prasy.</a:t>
            </a:r>
          </a:p>
          <a:p>
            <a:endParaRPr lang="pl-PL" dirty="0"/>
          </a:p>
        </p:txBody>
      </p:sp>
      <p:pic>
        <p:nvPicPr>
          <p:cNvPr id="1026" name="Picture 2" descr="C:\Users\DGruszczynska\Desktop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45024"/>
            <a:ext cx="6840760" cy="2994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2800" b="1" dirty="0" smtClean="0"/>
              <a:t>Ciepłe buty i kurtka dla każdego dziecka</a:t>
            </a:r>
            <a:r>
              <a:rPr lang="pl-PL" sz="2800" dirty="0" smtClean="0"/>
              <a:t>,                     to kolejna inicjatywa realizowana przez SOCIUS,       Środki pozyskano z fundacji                              „Bank Dziecięcych Uśmiechów”.</a:t>
            </a:r>
          </a:p>
          <a:p>
            <a:pPr algn="ctr"/>
            <a:r>
              <a:rPr lang="pl-PL" sz="2800" dirty="0" smtClean="0"/>
              <a:t>Ważnym wówczas zadaniem dla Stowarzyszenia był transport, przechowywanie i dystrybucja żywności otrzymywanych z Unijnych Rezerw Żywności, a także organizacja świątecznych zbiórek żywności. W kolejnym etapie Stowarzyszenie podpisało umowę                                        z Pilskim Bankiem Żywności na pomoc mieszkańcom w ramach Programu UE 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</TotalTime>
  <Words>702</Words>
  <Application>Microsoft Office PowerPoint</Application>
  <PresentationFormat>Pokaz na ekranie (4:3)</PresentationFormat>
  <Paragraphs>40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Przepływ</vt:lpstr>
      <vt:lpstr>15-ste urodziny  Stowarzyszenia SOCIUS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Realizowane projekty –  spotkania wigilijno-noworoczne dla seniorów</vt:lpstr>
      <vt:lpstr>Realizowane projekty –  spotkania wigilijno-noworoczne dla seniorów</vt:lpstr>
      <vt:lpstr>Realizowane projekty – Pokonać siebie rok 2013</vt:lpstr>
      <vt:lpstr>Realizowane projekty – Teraz Strzelce rok 2014</vt:lpstr>
      <vt:lpstr>Realizowane projekty – Błękitne wakacje rok 2015</vt:lpstr>
      <vt:lpstr>Realizowane projekty –  W dawnym stylu PRL-u rok 2017</vt:lpstr>
      <vt:lpstr>Plebiscyt „Wspaniali”</vt:lpstr>
      <vt:lpstr>Plebiscyt „Wspaniali”</vt:lpstr>
      <vt:lpstr>  Wspomnień czar – 5-te urodziny</vt:lpstr>
      <vt:lpstr>Wspomnień czar – 10-te urodziny</vt:lpstr>
      <vt:lpstr>Wspomnień czar –  Wielkopolska Akademia Aktywności Lokalnej </vt:lpstr>
      <vt:lpstr>Wspomnień czar – Jestem, czuję, zmieniam świat! – kolonia w Stroniu Śląskim </vt:lpstr>
      <vt:lpstr>Wspomnień czar – Wycieczka na Gontyniec </vt:lpstr>
      <vt:lpstr>Wspomnień czar – Akcja charytatywna dla Oskara</vt:lpstr>
      <vt:lpstr>Wspomnień czar – Dożynki 2017r.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15-ste urodziny  Stowarzyszenia SOCIUS</dc:title>
  <dc:creator>DGruszczynska</dc:creator>
  <cp:lastModifiedBy>DGruszczynska</cp:lastModifiedBy>
  <cp:revision>45</cp:revision>
  <dcterms:created xsi:type="dcterms:W3CDTF">2019-04-16T06:14:11Z</dcterms:created>
  <dcterms:modified xsi:type="dcterms:W3CDTF">2019-04-16T11:55:41Z</dcterms:modified>
</cp:coreProperties>
</file>